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60" r:id="rId5"/>
  </p:sldIdLst>
  <p:sldSz cx="7620000" cy="5715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C70707"/>
    <a:srgbClr val="019E48"/>
    <a:srgbClr val="239955"/>
    <a:srgbClr val="B797CF"/>
    <a:srgbClr val="7FD7F7"/>
    <a:srgbClr val="C8E7A7"/>
    <a:srgbClr val="FF7F7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 autoAdjust="0"/>
    <p:restoredTop sz="86951" autoAdjust="0"/>
  </p:normalViewPr>
  <p:slideViewPr>
    <p:cSldViewPr>
      <p:cViewPr varScale="1">
        <p:scale>
          <a:sx n="180" d="100"/>
          <a:sy n="180" d="100"/>
        </p:scale>
        <p:origin x="2574" y="162"/>
      </p:cViewPr>
      <p:guideLst>
        <p:guide pos="2400"/>
        <p:guide orient="horz" pos="1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33" d="100"/>
          <a:sy n="133" d="100"/>
        </p:scale>
        <p:origin x="47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CF3DE-6848-4003-A7A3-FF15E888F7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15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5FD74-6499-4290-962A-F179C668500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489D7-4FFC-455B-B915-3CEFB519F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行版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252033"/>
            <a:ext cx="7620000" cy="11795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kumimoji="1" lang="ja-JP" altLang="en-US" sz="1500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325038"/>
            <a:ext cx="7619999" cy="522059"/>
          </a:xfrm>
          <a:prstGeom prst="rect">
            <a:avLst/>
          </a:prstGeom>
        </p:spPr>
        <p:txBody>
          <a:bodyPr wrap="none" lIns="0" tIns="0" rIns="0" bIns="0" anchor="b" anchorCtr="1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0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 smtClean="0"/>
              <a:t>タイトル </a:t>
            </a:r>
            <a:r>
              <a:rPr kumimoji="1" lang="en-US" altLang="ja-JP" dirty="0" smtClean="0"/>
              <a:t>(1</a:t>
            </a:r>
            <a:r>
              <a:rPr kumimoji="1" lang="ja-JP" altLang="en-US" dirty="0" smtClean="0"/>
              <a:t>行なら</a:t>
            </a:r>
            <a:r>
              <a:rPr kumimoji="1" lang="en-US" altLang="ja-JP" dirty="0" smtClean="0"/>
              <a:t>24pt)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878826"/>
            <a:ext cx="7619998" cy="477422"/>
          </a:xfr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著者一覧</a:t>
            </a:r>
            <a:r>
              <a:rPr kumimoji="1" lang="en-US" altLang="ja-JP" dirty="0" smtClean="0"/>
              <a:t> (1</a:t>
            </a:r>
            <a:r>
              <a:rPr kumimoji="1" lang="ja-JP" altLang="en-US" dirty="0" smtClean="0"/>
              <a:t>行なら</a:t>
            </a:r>
            <a:r>
              <a:rPr kumimoji="1" lang="en-US" altLang="ja-JP" dirty="0" smtClean="0"/>
              <a:t>16pt, </a:t>
            </a:r>
            <a:r>
              <a:rPr kumimoji="1" lang="ja-JP" altLang="en-US" dirty="0" smtClean="0"/>
              <a:t>姓名は半角スペース区切り・著者間は全角スペース区切り</a:t>
            </a:r>
            <a:r>
              <a:rPr kumimoji="1" lang="en-US" altLang="ja-JP" dirty="0" smtClean="0"/>
              <a:t>)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 hasCustomPrompt="1"/>
          </p:nvPr>
        </p:nvSpPr>
        <p:spPr>
          <a:xfrm>
            <a:off x="751796" y="1530069"/>
            <a:ext cx="6730612" cy="340168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行で簡潔に記述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一番主張したいことに絞ってください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37592" y="1531683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+mn-ea"/>
                <a:ea typeface="+mn-ea"/>
              </a:rPr>
              <a:t>目的</a:t>
            </a:r>
            <a:endParaRPr kumimoji="1" lang="ja-JP" altLang="en-US" sz="1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137592" y="1924111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+mn-ea"/>
                <a:ea typeface="+mn-ea"/>
              </a:rPr>
              <a:t>手法</a:t>
            </a:r>
            <a:endParaRPr kumimoji="1" lang="ja-JP" altLang="en-US" sz="1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51796" y="2315305"/>
            <a:ext cx="6730612" cy="338554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行で簡潔に記述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一番主張したいことに絞ってください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137592" y="2315304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+mn-ea"/>
                <a:ea typeface="+mn-ea"/>
              </a:rPr>
              <a:t>結果</a:t>
            </a:r>
            <a:endParaRPr kumimoji="1" lang="ja-JP" altLang="en-US" sz="1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4" hasCustomPrompt="1"/>
          </p:nvPr>
        </p:nvSpPr>
        <p:spPr>
          <a:xfrm>
            <a:off x="137592" y="2717680"/>
            <a:ext cx="7344816" cy="2876124"/>
          </a:xfrm>
        </p:spPr>
        <p:txBody>
          <a:bodyPr wrap="none"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1pPr>
            <a:lvl2pPr marL="36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2pPr>
            <a:lvl3pPr marL="54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3pPr>
            <a:lvl4pPr marL="72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lnSpc>
                <a:spcPct val="10000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kumimoji="1" lang="ja-JP" altLang="en-US" dirty="0" smtClean="0"/>
              <a:t>自由記述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XXX</a:t>
            </a:r>
          </a:p>
          <a:p>
            <a:pPr lvl="2"/>
            <a:r>
              <a:rPr kumimoji="1" lang="en-US" altLang="ja-JP" dirty="0" smtClean="0"/>
              <a:t>YYY</a:t>
            </a:r>
          </a:p>
          <a:p>
            <a:pPr lvl="3"/>
            <a:r>
              <a:rPr kumimoji="1" lang="en-US" altLang="ja-JP" dirty="0" smtClean="0"/>
              <a:t>ZZZ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751796" y="1924111"/>
            <a:ext cx="6730612" cy="338554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行で簡潔に記述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一番主張したいことに絞ってください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  <p:sp>
        <p:nvSpPr>
          <p:cNvPr id="19" name="テキスト プレースホルダー 7"/>
          <p:cNvSpPr>
            <a:spLocks noGrp="1"/>
          </p:cNvSpPr>
          <p:nvPr>
            <p:ph type="body" sz="quarter" idx="16" hasCustomPrompt="1"/>
          </p:nvPr>
        </p:nvSpPr>
        <p:spPr>
          <a:xfrm>
            <a:off x="27444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発表</a:t>
            </a:r>
            <a:r>
              <a:rPr kumimoji="1" lang="en-US" altLang="ja-JP" dirty="0" smtClean="0"/>
              <a:t>ID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7" hasCustomPrompt="1"/>
          </p:nvPr>
        </p:nvSpPr>
        <p:spPr>
          <a:xfrm>
            <a:off x="7096080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種別</a:t>
            </a:r>
            <a:endParaRPr kumimoji="1" lang="ja-JP" altLang="en-US" dirty="0"/>
          </a:p>
        </p:txBody>
      </p:sp>
      <p:sp>
        <p:nvSpPr>
          <p:cNvPr id="14" name="テキスト プレースホルダー 7"/>
          <p:cNvSpPr>
            <a:spLocks noGrp="1"/>
          </p:cNvSpPr>
          <p:nvPr>
            <p:ph type="body" sz="quarter" idx="18" hasCustomPrompt="1"/>
          </p:nvPr>
        </p:nvSpPr>
        <p:spPr>
          <a:xfrm>
            <a:off x="573430" y="38102"/>
            <a:ext cx="6480720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キーワード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全角スペースで区切ってください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01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行版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252033"/>
            <a:ext cx="7620000" cy="11795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kumimoji="1" lang="ja-JP" altLang="en-US" sz="1500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325038"/>
            <a:ext cx="7619999" cy="522059"/>
          </a:xfrm>
          <a:prstGeom prst="rect">
            <a:avLst/>
          </a:prstGeom>
        </p:spPr>
        <p:txBody>
          <a:bodyPr wrap="none" lIns="0" tIns="0" rIns="0" bIns="0" anchor="b" anchorCtr="1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00" b="0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 smtClean="0"/>
              <a:t>タイトル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(2</a:t>
            </a:r>
            <a:r>
              <a:rPr kumimoji="1" lang="ja-JP" altLang="en-US" dirty="0" smtClean="0"/>
              <a:t>行なら</a:t>
            </a:r>
            <a:r>
              <a:rPr kumimoji="1" lang="en-US" altLang="ja-JP" dirty="0" smtClean="0"/>
              <a:t>18pt)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878826"/>
            <a:ext cx="7619998" cy="477422"/>
          </a:xfr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著者一覧</a:t>
            </a:r>
            <a:endParaRPr kumimoji="1" lang="en-US" altLang="ja-JP" dirty="0" smtClean="0"/>
          </a:p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(2</a:t>
            </a:r>
            <a:r>
              <a:rPr kumimoji="1" lang="ja-JP" altLang="en-US" dirty="0" smtClean="0"/>
              <a:t>行なら</a:t>
            </a:r>
            <a:r>
              <a:rPr kumimoji="1" lang="en-US" altLang="ja-JP" dirty="0" smtClean="0"/>
              <a:t>14pt, </a:t>
            </a:r>
            <a:r>
              <a:rPr kumimoji="1" lang="ja-JP" altLang="en-US" dirty="0" smtClean="0"/>
              <a:t>姓名は半角スペース区切り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 著者間は全角スペース区切り</a:t>
            </a:r>
            <a:r>
              <a:rPr kumimoji="1" lang="en-US" altLang="ja-JP" dirty="0" smtClean="0"/>
              <a:t>)</a:t>
            </a: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4" hasCustomPrompt="1"/>
          </p:nvPr>
        </p:nvSpPr>
        <p:spPr>
          <a:xfrm>
            <a:off x="137592" y="3162300"/>
            <a:ext cx="7344816" cy="2431504"/>
          </a:xfrm>
        </p:spPr>
        <p:txBody>
          <a:bodyPr wrap="none"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1pPr>
            <a:lvl2pPr marL="36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2pPr>
            <a:lvl3pPr marL="54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3pPr>
            <a:lvl4pPr marL="54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4pPr>
            <a:lvl5pPr marL="720000" indent="-180000">
              <a:lnSpc>
                <a:spcPct val="10000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kumimoji="1" lang="ja-JP" altLang="en-US" dirty="0" smtClean="0"/>
              <a:t>自由記述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XXX</a:t>
            </a:r>
          </a:p>
          <a:p>
            <a:pPr lvl="2"/>
            <a:r>
              <a:rPr kumimoji="1" lang="en-US" altLang="ja-JP" dirty="0" smtClean="0"/>
              <a:t>YYY</a:t>
            </a:r>
          </a:p>
          <a:p>
            <a:pPr lvl="4"/>
            <a:r>
              <a:rPr kumimoji="1" lang="en-US" altLang="ja-JP" dirty="0" smtClean="0"/>
              <a:t>ZZZ</a:t>
            </a:r>
          </a:p>
        </p:txBody>
      </p:sp>
      <p:sp>
        <p:nvSpPr>
          <p:cNvPr id="19" name="テキスト プレースホルダー 7"/>
          <p:cNvSpPr>
            <a:spLocks noGrp="1"/>
          </p:cNvSpPr>
          <p:nvPr>
            <p:ph type="body" sz="quarter" idx="16" hasCustomPrompt="1"/>
          </p:nvPr>
        </p:nvSpPr>
        <p:spPr>
          <a:xfrm>
            <a:off x="27444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marR="0" indent="0" algn="ctr" defTabSz="761970" rtl="0" eaLnBrk="1" fontAlgn="auto" latinLnBrk="0" hangingPunct="1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marL="0" marR="0" lvl="0" indent="0" algn="ctr" defTabSz="761970" rtl="0" eaLnBrk="1" fontAlgn="auto" latinLnBrk="0" hangingPunct="1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発表</a:t>
            </a:r>
            <a:r>
              <a:rPr kumimoji="1" lang="en-US" altLang="ja-JP" dirty="0" smtClean="0"/>
              <a:t>ID</a:t>
            </a:r>
            <a:endParaRPr kumimoji="1" lang="ja-JP" altLang="en-US" dirty="0" smtClean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7" hasCustomPrompt="1"/>
          </p:nvPr>
        </p:nvSpPr>
        <p:spPr>
          <a:xfrm>
            <a:off x="7096080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種別</a:t>
            </a:r>
            <a:endParaRPr kumimoji="1" lang="ja-JP" altLang="en-US" dirty="0"/>
          </a:p>
        </p:txBody>
      </p:sp>
      <p:sp>
        <p:nvSpPr>
          <p:cNvPr id="14" name="テキスト プレースホルダー 7"/>
          <p:cNvSpPr>
            <a:spLocks noGrp="1"/>
          </p:cNvSpPr>
          <p:nvPr>
            <p:ph type="body" sz="quarter" idx="18" hasCustomPrompt="1"/>
          </p:nvPr>
        </p:nvSpPr>
        <p:spPr>
          <a:xfrm>
            <a:off x="573430" y="38102"/>
            <a:ext cx="6480720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キーワード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全角スペースで区切ってください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11" hasCustomPrompt="1"/>
          </p:nvPr>
        </p:nvSpPr>
        <p:spPr>
          <a:xfrm>
            <a:off x="751796" y="1493751"/>
            <a:ext cx="6730612" cy="461156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行で簡潔に記述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できる限り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行版を推奨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137592" y="1555052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+mn-ea"/>
                <a:ea typeface="+mn-ea"/>
              </a:rPr>
              <a:t>目的</a:t>
            </a:r>
            <a:endParaRPr kumimoji="1" lang="ja-JP" altLang="en-US" sz="1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137592" y="2107272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+mn-ea"/>
                <a:ea typeface="+mn-ea"/>
              </a:rPr>
              <a:t>手法</a:t>
            </a:r>
            <a:endParaRPr kumimoji="1" lang="ja-JP" altLang="en-US" sz="1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51796" y="2617255"/>
            <a:ext cx="6730612" cy="468932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行で簡潔に記述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できる限り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行版を推奨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137592" y="2682444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+mn-ea"/>
                <a:ea typeface="+mn-ea"/>
              </a:rPr>
              <a:t>結果</a:t>
            </a:r>
            <a:endParaRPr kumimoji="1" lang="ja-JP" altLang="en-US" sz="1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751796" y="2045971"/>
            <a:ext cx="6730612" cy="461156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行で簡潔に記述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できる限り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行版を推奨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7170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09600" y="5410731"/>
            <a:ext cx="986518" cy="304271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117" y="5410731"/>
            <a:ext cx="5240740" cy="304271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36857" y="5404435"/>
            <a:ext cx="986518" cy="304271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ACE43E3F-3E7B-456F-BA38-FE6070B37C5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381000" y="1333500"/>
            <a:ext cx="68580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849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kumimoji="1" sz="2667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kumimoji="1" sz="2333" kern="1200">
          <a:solidFill>
            <a:schemeClr val="tx1"/>
          </a:solidFill>
          <a:latin typeface="+mn-ea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7" kern="1200">
          <a:solidFill>
            <a:schemeClr val="tx1"/>
          </a:solidFill>
          <a:latin typeface="+mn-ea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ea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ea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get/not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21</a:t>
            </a:r>
            <a:r>
              <a:rPr lang="ja-JP" altLang="en-US" dirty="0"/>
              <a:t>回情報論的学習</a:t>
            </a:r>
            <a:r>
              <a:rPr lang="ja-JP" altLang="en-US" dirty="0" smtClean="0"/>
              <a:t>理論ワークショップ </a:t>
            </a:r>
            <a:r>
              <a:rPr lang="en-US" altLang="ja-JP" dirty="0" smtClean="0"/>
              <a:t>(IBIS 2018)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中村 篤</a:t>
            </a:r>
            <a:r>
              <a:rPr lang="zh-TW" altLang="en-US" dirty="0"/>
              <a:t>祥 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zh-TW" altLang="en-US" dirty="0" smtClean="0"/>
              <a:t>北大</a:t>
            </a:r>
            <a:r>
              <a:rPr lang="en-US" altLang="zh-TW" dirty="0" smtClean="0"/>
              <a:t>)</a:t>
            </a:r>
            <a:r>
              <a:rPr lang="ja-JP" altLang="en-US" dirty="0" smtClean="0"/>
              <a:t>　小山 聡 </a:t>
            </a:r>
            <a:r>
              <a:rPr lang="en-US" altLang="ja-JP" dirty="0" smtClean="0"/>
              <a:t>(</a:t>
            </a:r>
            <a:r>
              <a:rPr lang="ja-JP" altLang="en-US" dirty="0" smtClean="0"/>
              <a:t>北大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鈴木 大慈 </a:t>
            </a:r>
            <a:r>
              <a:rPr lang="en-US" altLang="ja-JP" dirty="0" smtClean="0"/>
              <a:t>(</a:t>
            </a:r>
            <a:r>
              <a:rPr lang="ja-JP" altLang="en-US" dirty="0" smtClean="0"/>
              <a:t>東大</a:t>
            </a:r>
            <a:r>
              <a:rPr lang="ja-JP" altLang="en-US" dirty="0"/>
              <a:t>・理研</a:t>
            </a:r>
            <a:r>
              <a:rPr lang="en-US" altLang="ja-JP" dirty="0" smtClean="0"/>
              <a:t>AIP)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研究者が議論する場所を提供</a:t>
            </a:r>
            <a:endParaRPr kumimoji="1"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多数の参加者により盛況</a:t>
            </a:r>
            <a:endParaRPr kumimoji="1"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ja-JP" altLang="en-US" dirty="0" smtClean="0"/>
              <a:t>ポスタープレビュー準備に関する諸注意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1</a:t>
            </a:r>
            <a:r>
              <a:rPr lang="ja-JP" altLang="en-US" dirty="0" smtClean="0">
                <a:solidFill>
                  <a:srgbClr val="0070C0"/>
                </a:solidFill>
              </a:rPr>
              <a:t>ページの</a:t>
            </a:r>
            <a:r>
              <a:rPr lang="en-US" altLang="ja-JP" dirty="0" smtClean="0">
                <a:solidFill>
                  <a:srgbClr val="0070C0"/>
                </a:solidFill>
              </a:rPr>
              <a:t>PDF</a:t>
            </a:r>
            <a:r>
              <a:rPr lang="ja-JP" altLang="en-US" dirty="0" smtClean="0">
                <a:solidFill>
                  <a:srgbClr val="0070C0"/>
                </a:solidFill>
              </a:rPr>
              <a:t>ファイル </a:t>
            </a:r>
            <a:r>
              <a:rPr lang="en-US" altLang="ja-JP" dirty="0" smtClean="0">
                <a:solidFill>
                  <a:srgbClr val="0070C0"/>
                </a:solidFill>
              </a:rPr>
              <a:t>(.</a:t>
            </a:r>
            <a:r>
              <a:rPr lang="en-US" altLang="ja-JP" dirty="0" smtClean="0">
                <a:solidFill>
                  <a:srgbClr val="0070C0"/>
                </a:solidFill>
              </a:rPr>
              <a:t>pdf) </a:t>
            </a:r>
            <a:r>
              <a:rPr lang="ja-JP" altLang="en-US" dirty="0" err="1" smtClean="0"/>
              <a:t>を提</a:t>
            </a:r>
            <a:r>
              <a:rPr lang="ja-JP" altLang="en-US" dirty="0" smtClean="0"/>
              <a:t>出してください。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ファイル名は</a:t>
            </a:r>
            <a:r>
              <a:rPr lang="ja-JP" altLang="en-US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>
                <a:solidFill>
                  <a:srgbClr val="0070C0"/>
                </a:solidFill>
              </a:rPr>
              <a:t>“</a:t>
            </a:r>
            <a:r>
              <a:rPr lang="en-US" altLang="ja-JP" dirty="0" smtClean="0">
                <a:solidFill>
                  <a:srgbClr val="0070C0"/>
                </a:solidFill>
              </a:rPr>
              <a:t>ID_IBIS2018.pdf”</a:t>
            </a:r>
            <a:r>
              <a:rPr lang="ja-JP" altLang="en-US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例：</a:t>
            </a:r>
            <a:r>
              <a:rPr lang="en-US" altLang="ja-JP" dirty="0" smtClean="0"/>
              <a:t>T-00_IBIS2018.pdf) 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Google Noto Fonts </a:t>
            </a:r>
            <a:r>
              <a:rPr lang="ja-JP" altLang="en-US" dirty="0"/>
              <a:t>を使用してください。</a:t>
            </a:r>
          </a:p>
          <a:p>
            <a:pPr lvl="2"/>
            <a:r>
              <a:rPr lang="en-US" altLang="ja-JP" dirty="0">
                <a:hlinkClick r:id="rId2"/>
              </a:rPr>
              <a:t>https://www.google.com/get/noto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テンプレートをそのままご使用ください。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全発表スライドを</a:t>
            </a:r>
            <a:r>
              <a:rPr lang="ja-JP" altLang="en-US" dirty="0" smtClean="0"/>
              <a:t>集めてプログラムブックレットになります。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箇条書きフォーマット</a:t>
            </a:r>
            <a:r>
              <a:rPr lang="ja-JP" altLang="en-US" dirty="0"/>
              <a:t>の</a:t>
            </a:r>
            <a:r>
              <a:rPr lang="ja-JP" altLang="en-US" dirty="0" smtClean="0"/>
              <a:t>維持にご協力</a:t>
            </a:r>
            <a:r>
              <a:rPr lang="ja-JP" altLang="en-US" dirty="0" smtClean="0"/>
              <a:t>ください。</a:t>
            </a:r>
            <a:endParaRPr lang="ja-JP" altLang="en-US" dirty="0"/>
          </a:p>
          <a:p>
            <a:pPr lvl="2"/>
            <a:r>
              <a:rPr lang="ja-JP" altLang="en-US" dirty="0"/>
              <a:t>文章</a:t>
            </a:r>
            <a:r>
              <a:rPr lang="ja-JP" altLang="en-US" dirty="0" smtClean="0"/>
              <a:t>を厳選し、</a:t>
            </a:r>
            <a:r>
              <a:rPr lang="ja-JP" altLang="en-US" dirty="0" smtClean="0"/>
              <a:t>図を利用した、簡潔で魅力的</a:t>
            </a:r>
            <a:r>
              <a:rPr lang="ja-JP" altLang="en-US" dirty="0" smtClean="0"/>
              <a:t>な</a:t>
            </a:r>
            <a:r>
              <a:rPr lang="ja-JP" altLang="en-US" dirty="0" smtClean="0"/>
              <a:t>スライドを期待します。</a:t>
            </a:r>
            <a:endParaRPr lang="en-US" altLang="ja-JP" dirty="0"/>
          </a:p>
          <a:p>
            <a:pPr lvl="2"/>
            <a:endParaRPr lang="en-US" altLang="ja-JP" dirty="0" smtClean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国内研究会を企画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 smtClean="0"/>
              <a:t>T-00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 smtClean="0"/>
              <a:t>一般</a:t>
            </a:r>
            <a:endParaRPr kumimoji="1"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 dirty="0" smtClean="0"/>
              <a:t>機械学習</a:t>
            </a:r>
            <a:r>
              <a:rPr lang="ja-JP" altLang="en-US" dirty="0"/>
              <a:t>　</a:t>
            </a:r>
            <a:r>
              <a:rPr kumimoji="1" lang="ja-JP" altLang="en-US" dirty="0" smtClean="0"/>
              <a:t>研究会</a:t>
            </a:r>
            <a:r>
              <a:rPr lang="ja-JP" altLang="en-US" dirty="0"/>
              <a:t>　</a:t>
            </a:r>
            <a:r>
              <a:rPr lang="ja-JP" altLang="en-US" dirty="0" smtClean="0"/>
              <a:t>ポスタープレビュー</a:t>
            </a:r>
            <a:r>
              <a:rPr lang="ja-JP" altLang="en-US" dirty="0"/>
              <a:t>　</a:t>
            </a:r>
            <a:r>
              <a:rPr lang="ja-JP" altLang="en-US" dirty="0" smtClean="0"/>
              <a:t>テンプレート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176" y="1502521"/>
            <a:ext cx="2118854" cy="165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コンテンツ プレースホルダー 1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0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21</a:t>
            </a:r>
            <a:r>
              <a:rPr lang="ja-JP" altLang="en-US" dirty="0"/>
              <a:t>回情報論的学習理論ワークショップ</a:t>
            </a:r>
            <a:br>
              <a:rPr lang="ja-JP" altLang="en-US" dirty="0"/>
            </a:br>
            <a:r>
              <a:rPr lang="en-US" altLang="ja-JP" dirty="0"/>
              <a:t>(</a:t>
            </a:r>
            <a:r>
              <a:rPr lang="en-US" altLang="ja-JP" dirty="0" smtClean="0"/>
              <a:t>IBIS 2018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中村 篤</a:t>
            </a:r>
            <a:r>
              <a:rPr lang="zh-TW" altLang="en-US" dirty="0"/>
              <a:t>祥  </a:t>
            </a:r>
            <a:r>
              <a:rPr lang="en-US" altLang="zh-TW" dirty="0"/>
              <a:t>(</a:t>
            </a:r>
            <a:r>
              <a:rPr lang="zh-TW" altLang="en-US" dirty="0"/>
              <a:t>北大</a:t>
            </a:r>
            <a:r>
              <a:rPr lang="en-US" altLang="zh-TW" dirty="0" smtClean="0"/>
              <a:t>)</a:t>
            </a:r>
            <a:r>
              <a:rPr lang="ja-JP" altLang="en-US" dirty="0" smtClean="0"/>
              <a:t>　小山 聡 </a:t>
            </a:r>
            <a:r>
              <a:rPr lang="en-US" altLang="ja-JP" dirty="0"/>
              <a:t>(</a:t>
            </a:r>
            <a:r>
              <a:rPr lang="ja-JP" altLang="en-US" dirty="0"/>
              <a:t>北大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鈴木 大慈 </a:t>
            </a:r>
            <a:r>
              <a:rPr lang="en-US" altLang="ja-JP" dirty="0"/>
              <a:t>(</a:t>
            </a:r>
            <a:r>
              <a:rPr lang="ja-JP" altLang="en-US" dirty="0"/>
              <a:t>東大・理研</a:t>
            </a:r>
            <a:r>
              <a:rPr lang="en-US" altLang="ja-JP" dirty="0"/>
              <a:t>AIP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 smtClean="0"/>
              <a:t>T-00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 smtClean="0"/>
              <a:t>学生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機械学習　研究会　ポスタープレビュー　</a:t>
            </a:r>
            <a:r>
              <a:rPr lang="ja-JP" altLang="en-US" dirty="0" smtClean="0"/>
              <a:t>テンプレート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研究者</a:t>
            </a:r>
            <a:r>
              <a:rPr lang="ja-JP" altLang="en-US" dirty="0" smtClean="0"/>
              <a:t>が</a:t>
            </a:r>
            <a:r>
              <a:rPr lang="ja-JP" altLang="en-US" dirty="0"/>
              <a:t>議論</a:t>
            </a:r>
            <a:r>
              <a:rPr lang="ja-JP" altLang="en-US" dirty="0" smtClean="0"/>
              <a:t>する</a:t>
            </a:r>
            <a:r>
              <a:rPr lang="ja-JP" altLang="en-US" dirty="0"/>
              <a:t>場所を提供</a:t>
            </a:r>
          </a:p>
          <a:p>
            <a:r>
              <a:rPr lang="ja-JP" altLang="en-US" dirty="0"/>
              <a:t>異分</a:t>
            </a:r>
            <a:r>
              <a:rPr lang="ja-JP" altLang="en-US" dirty="0" smtClean="0"/>
              <a:t>野間</a:t>
            </a:r>
            <a:r>
              <a:rPr lang="ja-JP" altLang="en-US" dirty="0"/>
              <a:t>交流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多数の参加者により</a:t>
            </a:r>
            <a:r>
              <a:rPr lang="ja-JP" altLang="en-US" dirty="0" smtClean="0"/>
              <a:t>盛況</a:t>
            </a:r>
            <a:endParaRPr lang="en-US" altLang="ja-JP" dirty="0" smtClean="0"/>
          </a:p>
          <a:p>
            <a:r>
              <a:rPr lang="ja-JP" altLang="en-US" dirty="0" smtClean="0"/>
              <a:t>懇親</a:t>
            </a:r>
            <a:r>
              <a:rPr lang="ja-JP" altLang="en-US" dirty="0"/>
              <a:t>会</a:t>
            </a:r>
            <a:r>
              <a:rPr lang="ja-JP" altLang="en-US" dirty="0" smtClean="0"/>
              <a:t>も</a:t>
            </a:r>
            <a:r>
              <a:rPr lang="ja-JP" altLang="en-US" dirty="0"/>
              <a:t>盛況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 smtClean="0"/>
              <a:t>国内研究会</a:t>
            </a:r>
            <a:r>
              <a:rPr lang="ja-JP" altLang="en-US" dirty="0"/>
              <a:t>を企画</a:t>
            </a:r>
          </a:p>
          <a:p>
            <a:r>
              <a:rPr lang="ja-JP" altLang="en-US" dirty="0" smtClean="0"/>
              <a:t>招待</a:t>
            </a:r>
            <a:r>
              <a:rPr lang="ja-JP" altLang="en-US" dirty="0"/>
              <a:t>講演</a:t>
            </a:r>
            <a:r>
              <a:rPr lang="ja-JP" altLang="en-US" dirty="0" smtClean="0"/>
              <a:t>を</a:t>
            </a:r>
            <a:r>
              <a:rPr lang="ja-JP" altLang="en-US" dirty="0"/>
              <a:t>企画</a:t>
            </a:r>
          </a:p>
        </p:txBody>
      </p:sp>
    </p:spTree>
    <p:extLst>
      <p:ext uri="{BB962C8B-B14F-4D97-AF65-F5344CB8AC3E}">
        <p14:creationId xmlns:p14="http://schemas.microsoft.com/office/powerpoint/2010/main" val="4098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 Sans CJK JP">
      <a:majorFont>
        <a:latin typeface="Noto Sans CJK JP Bold"/>
        <a:ea typeface="Noto Sans CJK JP Bold"/>
        <a:cs typeface=""/>
      </a:majorFont>
      <a:minorFont>
        <a:latin typeface="Noto Sans CJK JP Medium"/>
        <a:ea typeface="Noto Sans CJK JP Medium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accent5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>
            <a:solidFill>
              <a:srgbClr val="0070C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14915</TotalTime>
  <Words>164</Words>
  <Application>Microsoft Office PowerPoint</Application>
  <PresentationFormat>ユーザー設定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Noto Sans CJK JP Bold</vt:lpstr>
      <vt:lpstr>Noto Sans CJK JP Medium</vt:lpstr>
      <vt:lpstr>Arial</vt:lpstr>
      <vt:lpstr>Calibri</vt:lpstr>
      <vt:lpstr>1_Office テーマ</vt:lpstr>
      <vt:lpstr>第21回情報論的学習理論ワークショップ (IBIS 2018)</vt:lpstr>
      <vt:lpstr>PowerPoint プレゼンテーション</vt:lpstr>
      <vt:lpstr>第21回情報論的学習理論ワークショップ (IBIS 2018)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第21回情報論的学習理論ワークショップ (IBIS2018)</dc:title>
  <dc:creator/>
  <cp:lastModifiedBy>Kazuyoshi Yoshii</cp:lastModifiedBy>
  <cp:revision>969</cp:revision>
  <cp:lastPrinted>2014-12-19T08:06:46Z</cp:lastPrinted>
  <dcterms:created xsi:type="dcterms:W3CDTF">2014-11-10T07:33:43Z</dcterms:created>
  <dcterms:modified xsi:type="dcterms:W3CDTF">2018-10-14T16:08:32Z</dcterms:modified>
</cp:coreProperties>
</file>